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44" r:id="rId2"/>
    <p:sldMasterId id="2147483756" r:id="rId3"/>
  </p:sldMasterIdLst>
  <p:notesMasterIdLst>
    <p:notesMasterId r:id="rId35"/>
  </p:notesMasterIdLst>
  <p:sldIdLst>
    <p:sldId id="295" r:id="rId4"/>
    <p:sldId id="257" r:id="rId5"/>
    <p:sldId id="302" r:id="rId6"/>
    <p:sldId id="297" r:id="rId7"/>
    <p:sldId id="298" r:id="rId8"/>
    <p:sldId id="260" r:id="rId9"/>
    <p:sldId id="296" r:id="rId10"/>
    <p:sldId id="303" r:id="rId11"/>
    <p:sldId id="304" r:id="rId12"/>
    <p:sldId id="307" r:id="rId13"/>
    <p:sldId id="308" r:id="rId14"/>
    <p:sldId id="299" r:id="rId15"/>
    <p:sldId id="261" r:id="rId16"/>
    <p:sldId id="306" r:id="rId17"/>
    <p:sldId id="300" r:id="rId18"/>
    <p:sldId id="323" r:id="rId19"/>
    <p:sldId id="267" r:id="rId20"/>
    <p:sldId id="310" r:id="rId21"/>
    <p:sldId id="320" r:id="rId22"/>
    <p:sldId id="317" r:id="rId23"/>
    <p:sldId id="318" r:id="rId24"/>
    <p:sldId id="315" r:id="rId25"/>
    <p:sldId id="312" r:id="rId26"/>
    <p:sldId id="321" r:id="rId27"/>
    <p:sldId id="322" r:id="rId28"/>
    <p:sldId id="268" r:id="rId29"/>
    <p:sldId id="275" r:id="rId30"/>
    <p:sldId id="319" r:id="rId31"/>
    <p:sldId id="283" r:id="rId32"/>
    <p:sldId id="284" r:id="rId33"/>
    <p:sldId id="287" r:id="rId34"/>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2" d="100"/>
          <a:sy n="132" d="100"/>
        </p:scale>
        <p:origin x="-1014" y="-84"/>
      </p:cViewPr>
      <p:guideLst>
        <p:guide orient="horz" pos="180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CD0E7D-9172-4072-8A02-477A0CED2FDE}" type="datetimeFigureOut">
              <a:rPr lang="en-US" smtClean="0"/>
              <a:pPr/>
              <a:t>11/13/2016</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BEC706-F9E5-4293-9C02-56F951819BC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BEC706-F9E5-4293-9C02-56F951819BCC}"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BEC706-F9E5-4293-9C02-56F951819BCC}" type="slidenum">
              <a:rPr lang="en-US" smtClean="0"/>
              <a:pPr/>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238500"/>
            <a:ext cx="6858000" cy="8255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4270375"/>
            <a:ext cx="6858000" cy="4445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5295900"/>
            <a:ext cx="2286000" cy="304800"/>
          </a:xfrm>
        </p:spPr>
        <p:txBody>
          <a:bodyPr/>
          <a:lstStyle>
            <a:lvl1pPr>
              <a:defRPr sz="1400"/>
            </a:lvl1pPr>
          </a:lstStyle>
          <a:p>
            <a:fld id="{8E4B0BD9-70F9-4FCE-B8BD-8172F08833DD}" type="datetimeFigureOut">
              <a:rPr lang="en-US" smtClean="0"/>
              <a:pPr/>
              <a:t>11/13/2016</a:t>
            </a:fld>
            <a:endParaRPr lang="en-US"/>
          </a:p>
        </p:txBody>
      </p:sp>
      <p:sp>
        <p:nvSpPr>
          <p:cNvPr id="17" name="Footer Placeholder 16"/>
          <p:cNvSpPr>
            <a:spLocks noGrp="1"/>
          </p:cNvSpPr>
          <p:nvPr>
            <p:ph type="ftr" sz="quarter" idx="11"/>
          </p:nvPr>
        </p:nvSpPr>
        <p:spPr>
          <a:xfrm>
            <a:off x="2898648" y="5295900"/>
            <a:ext cx="3474720" cy="304800"/>
          </a:xfrm>
        </p:spPr>
        <p:txBody>
          <a:bodyPr/>
          <a:lstStyle/>
          <a:p>
            <a:endParaRPr lang="en-US"/>
          </a:p>
        </p:txBody>
      </p:sp>
      <p:sp>
        <p:nvSpPr>
          <p:cNvPr id="29" name="Slide Number Placeholder 28"/>
          <p:cNvSpPr>
            <a:spLocks noGrp="1"/>
          </p:cNvSpPr>
          <p:nvPr>
            <p:ph type="sldNum" sz="quarter" idx="12"/>
          </p:nvPr>
        </p:nvSpPr>
        <p:spPr>
          <a:xfrm>
            <a:off x="1216152" y="5295900"/>
            <a:ext cx="1219200" cy="304800"/>
          </a:xfrm>
        </p:spPr>
        <p:txBody>
          <a:bodyPr/>
          <a:lstStyle/>
          <a:p>
            <a:fld id="{81706513-5459-4C50-9E2C-6A49D0403AFA}" type="slidenum">
              <a:rPr lang="en-US" smtClean="0"/>
              <a:pPr/>
              <a:t>‹#›</a:t>
            </a:fld>
            <a:endParaRPr lang="en-US"/>
          </a:p>
        </p:txBody>
      </p:sp>
      <p:sp>
        <p:nvSpPr>
          <p:cNvPr id="21" name="Rectangle 20"/>
          <p:cNvSpPr/>
          <p:nvPr/>
        </p:nvSpPr>
        <p:spPr>
          <a:xfrm>
            <a:off x="904875" y="3040063"/>
            <a:ext cx="7315200" cy="106680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4206875"/>
            <a:ext cx="7315200" cy="5715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040063"/>
            <a:ext cx="228600" cy="1066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4206875"/>
            <a:ext cx="228600" cy="5715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4B0BD9-70F9-4FCE-B8BD-8172F08833DD}" type="datetimeFigureOut">
              <a:rPr lang="en-US" smtClean="0"/>
              <a:pPr/>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06513-5459-4C50-9E2C-6A49D0403AF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4B0BD9-70F9-4FCE-B8BD-8172F08833DD}" type="datetimeFigureOut">
              <a:rPr lang="en-US" smtClean="0"/>
              <a:pPr/>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06513-5459-4C50-9E2C-6A49D0403AFA}" type="slidenum">
              <a:rPr lang="en-US" smtClean="0"/>
              <a:pPr/>
              <a:t>‹#›</a:t>
            </a:fld>
            <a:endParaRPr lang="en-US"/>
          </a:p>
        </p:txBody>
      </p:sp>
      <p:sp>
        <p:nvSpPr>
          <p:cNvPr id="7" name="Straight Connector 6"/>
          <p:cNvSpPr>
            <a:spLocks noChangeShapeType="1"/>
          </p:cNvSpPr>
          <p:nvPr/>
        </p:nvSpPr>
        <p:spPr bwMode="auto">
          <a:xfrm>
            <a:off x="457200" y="5294313"/>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35007" y="5379536"/>
            <a:ext cx="159041"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4117287" y="2668293"/>
            <a:ext cx="4876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254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095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5326382"/>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349500"/>
            <a:ext cx="6400800" cy="14605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E4B0BD9-70F9-4FCE-B8BD-8172F08833DD}" type="datetimeFigureOut">
              <a:rPr lang="en-US" smtClean="0"/>
              <a:pPr/>
              <a:t>11/13/2016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0167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2700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1762760"/>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1841500"/>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1832876"/>
            <a:ext cx="457200" cy="367771"/>
          </a:xfrm>
        </p:spPr>
        <p:txBody>
          <a:bodyPr/>
          <a:lstStyle>
            <a:lvl1pPr>
              <a:defRPr>
                <a:solidFill>
                  <a:schemeClr val="accent3">
                    <a:shade val="75000"/>
                  </a:schemeClr>
                </a:solidFill>
              </a:defRPr>
            </a:lvl1pPr>
          </a:lstStyle>
          <a:p>
            <a:fld id="{81706513-5459-4C50-9E2C-6A49D0403AFA}" type="slidenum">
              <a:rPr lang="en-US" smtClean="0"/>
              <a:pPr/>
              <a:t>‹#›</a:t>
            </a:fld>
            <a:endParaRPr lang="en-US"/>
          </a:p>
        </p:txBody>
      </p:sp>
      <p:sp>
        <p:nvSpPr>
          <p:cNvPr id="8" name="Title 7"/>
          <p:cNvSpPr>
            <a:spLocks noGrp="1"/>
          </p:cNvSpPr>
          <p:nvPr>
            <p:ph type="ctrTitle"/>
          </p:nvPr>
        </p:nvSpPr>
        <p:spPr>
          <a:xfrm>
            <a:off x="685800" y="317500"/>
            <a:ext cx="7772400" cy="14605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E4B0BD9-70F9-4FCE-B8BD-8172F08833DD}" type="datetimeFigureOut">
              <a:rPr lang="en-US" smtClean="0"/>
              <a:pPr/>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855311"/>
            <a:ext cx="457200" cy="367771"/>
          </a:xfrm>
        </p:spPr>
        <p:txBody>
          <a:bodyPr/>
          <a:lstStyle/>
          <a:p>
            <a:fld id="{81706513-5459-4C50-9E2C-6A49D0403AFA}" type="slidenum">
              <a:rPr lang="en-US" smtClean="0"/>
              <a:pPr/>
              <a:t>‹#›</a:t>
            </a:fld>
            <a:endParaRPr lang="en-US"/>
          </a:p>
        </p:txBody>
      </p:sp>
      <p:sp>
        <p:nvSpPr>
          <p:cNvPr id="8" name="Content Placeholder 7"/>
          <p:cNvSpPr>
            <a:spLocks noGrp="1"/>
          </p:cNvSpPr>
          <p:nvPr>
            <p:ph sz="quarter" idx="1"/>
          </p:nvPr>
        </p:nvSpPr>
        <p:spPr>
          <a:xfrm>
            <a:off x="301752" y="1272540"/>
            <a:ext cx="8503920" cy="3810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5875"/>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1905000"/>
            <a:ext cx="8833104" cy="25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18627"/>
            <a:ext cx="8833104" cy="1783080"/>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286000"/>
            <a:ext cx="6480174" cy="1394354"/>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5326382"/>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2700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8E4B0BD9-70F9-4FCE-B8BD-8172F08833DD}" type="datetimeFigureOut">
              <a:rPr lang="en-US" smtClean="0"/>
              <a:pPr/>
              <a:t>11/13/2016</a:t>
            </a:fld>
            <a:endParaRPr lang="en-US"/>
          </a:p>
        </p:txBody>
      </p:sp>
      <p:sp>
        <p:nvSpPr>
          <p:cNvPr id="8" name="Straight Connector 7"/>
          <p:cNvSpPr>
            <a:spLocks noChangeShapeType="1"/>
          </p:cNvSpPr>
          <p:nvPr/>
        </p:nvSpPr>
        <p:spPr bwMode="auto">
          <a:xfrm>
            <a:off x="152400" y="20320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1762760"/>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1841500"/>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1832876"/>
            <a:ext cx="457200" cy="367771"/>
          </a:xfrm>
        </p:spPr>
        <p:txBody>
          <a:bodyPr/>
          <a:lstStyle>
            <a:lvl1pPr>
              <a:defRPr>
                <a:solidFill>
                  <a:schemeClr val="accent3">
                    <a:shade val="75000"/>
                  </a:schemeClr>
                </a:solidFill>
              </a:defRPr>
            </a:lvl1pPr>
          </a:lstStyle>
          <a:p>
            <a:fld id="{81706513-5459-4C50-9E2C-6A49D0403AFA}" type="slidenum">
              <a:rPr lang="en-US" smtClean="0"/>
              <a:pPr/>
              <a:t>‹#›</a:t>
            </a:fld>
            <a:endParaRPr lang="en-US"/>
          </a:p>
        </p:txBody>
      </p:sp>
      <p:sp>
        <p:nvSpPr>
          <p:cNvPr id="2" name="Title 1"/>
          <p:cNvSpPr>
            <a:spLocks noGrp="1"/>
          </p:cNvSpPr>
          <p:nvPr>
            <p:ph type="title"/>
          </p:nvPr>
        </p:nvSpPr>
        <p:spPr>
          <a:xfrm>
            <a:off x="722313" y="444500"/>
            <a:ext cx="7772400" cy="1270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190500"/>
            <a:ext cx="8534400" cy="63246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5341620"/>
            <a:ext cx="3044952" cy="304800"/>
          </a:xfrm>
        </p:spPr>
        <p:txBody>
          <a:bodyPr/>
          <a:lstStyle/>
          <a:p>
            <a:fld id="{8E4B0BD9-70F9-4FCE-B8BD-8172F08833DD}" type="datetimeFigureOut">
              <a:rPr lang="en-US" smtClean="0"/>
              <a:pPr/>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06513-5459-4C50-9E2C-6A49D0403AFA}" type="slidenum">
              <a:rPr lang="en-US" smtClean="0"/>
              <a:pPr/>
              <a:t>‹#›</a:t>
            </a:fld>
            <a:endParaRPr lang="en-US"/>
          </a:p>
        </p:txBody>
      </p:sp>
      <p:sp>
        <p:nvSpPr>
          <p:cNvPr id="8" name="Straight Connector 7"/>
          <p:cNvSpPr>
            <a:spLocks noChangeShapeType="1"/>
          </p:cNvSpPr>
          <p:nvPr/>
        </p:nvSpPr>
        <p:spPr bwMode="auto">
          <a:xfrm flipV="1">
            <a:off x="4563083" y="1313044"/>
            <a:ext cx="8921" cy="4016298"/>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143000"/>
            <a:ext cx="4038600" cy="3901440"/>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143000"/>
            <a:ext cx="4038600" cy="3901440"/>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1833563"/>
            <a:ext cx="0" cy="3489960"/>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206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143000"/>
            <a:ext cx="8833104" cy="7620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5326380"/>
            <a:ext cx="8833104" cy="25908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270000"/>
            <a:ext cx="4040188" cy="610812"/>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2" y="1270000"/>
            <a:ext cx="4041775" cy="60960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E4B0BD9-70F9-4FCE-B8BD-8172F08833DD}" type="datetimeFigureOut">
              <a:rPr lang="en-US" smtClean="0"/>
              <a:pPr/>
              <a:t>11/13/2016</a:t>
            </a:fld>
            <a:endParaRPr lang="en-US"/>
          </a:p>
        </p:txBody>
      </p:sp>
      <p:sp>
        <p:nvSpPr>
          <p:cNvPr id="8" name="Footer Placeholder 7"/>
          <p:cNvSpPr>
            <a:spLocks noGrp="1"/>
          </p:cNvSpPr>
          <p:nvPr>
            <p:ph type="ftr" sz="quarter" idx="11"/>
          </p:nvPr>
        </p:nvSpPr>
        <p:spPr>
          <a:xfrm>
            <a:off x="304800" y="5341620"/>
            <a:ext cx="3581400" cy="304800"/>
          </a:xfrm>
        </p:spPr>
        <p:txBody>
          <a:bodyPr/>
          <a:lstStyle/>
          <a:p>
            <a:endParaRPr lang="en-US"/>
          </a:p>
        </p:txBody>
      </p:sp>
      <p:sp>
        <p:nvSpPr>
          <p:cNvPr id="15" name="Straight Connector 14"/>
          <p:cNvSpPr>
            <a:spLocks noChangeShapeType="1"/>
          </p:cNvSpPr>
          <p:nvPr/>
        </p:nvSpPr>
        <p:spPr bwMode="auto">
          <a:xfrm>
            <a:off x="152400" y="10668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2954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059487"/>
            <a:ext cx="4041648" cy="318200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059486"/>
            <a:ext cx="4038600" cy="31851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796697"/>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875437"/>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868681"/>
            <a:ext cx="457200" cy="367771"/>
          </a:xfrm>
        </p:spPr>
        <p:txBody>
          <a:bodyPr/>
          <a:lstStyle>
            <a:lvl1pPr algn="ctr">
              <a:defRPr/>
            </a:lvl1pPr>
          </a:lstStyle>
          <a:p>
            <a:fld id="{81706513-5459-4C50-9E2C-6A49D0403AFA}"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E4B0BD9-70F9-4FCE-B8BD-8172F08833DD}" type="datetimeFigureOut">
              <a:rPr lang="en-US" smtClean="0"/>
              <a:pPr/>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863351"/>
            <a:ext cx="457200" cy="367771"/>
          </a:xfrm>
        </p:spPr>
        <p:txBody>
          <a:bodyPr/>
          <a:lstStyle/>
          <a:p>
            <a:fld id="{81706513-5459-4C50-9E2C-6A49D0403AFA}"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2954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5326382"/>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3208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8E4B0BD9-70F9-4FCE-B8BD-8172F08833DD}" type="datetimeFigureOut">
              <a:rPr lang="en-US" smtClean="0"/>
              <a:pPr/>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5270500"/>
            <a:ext cx="609600" cy="367770"/>
          </a:xfrm>
        </p:spPr>
        <p:txBody>
          <a:bodyPr/>
          <a:lstStyle>
            <a:lvl1pPr>
              <a:defRPr>
                <a:solidFill>
                  <a:srgbClr val="FFFFFF"/>
                </a:solidFill>
              </a:defRPr>
            </a:lvl1pPr>
          </a:lstStyle>
          <a:p>
            <a:fld id="{81706513-5459-4C50-9E2C-6A49D0403AFA}"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27000"/>
            <a:ext cx="8833104" cy="2540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9906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508000"/>
            <a:ext cx="2743200" cy="48895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762000"/>
            <a:ext cx="2362200" cy="8255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651000"/>
            <a:ext cx="2362200" cy="3454136"/>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2700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4445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571500"/>
            <a:ext cx="5638800" cy="45085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190500"/>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269240"/>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260616"/>
            <a:ext cx="457200" cy="367771"/>
          </a:xfrm>
        </p:spPr>
        <p:txBody>
          <a:bodyPr/>
          <a:lstStyle>
            <a:lvl1pPr>
              <a:defRPr>
                <a:solidFill>
                  <a:schemeClr val="accent3">
                    <a:shade val="75000"/>
                  </a:schemeClr>
                </a:solidFill>
              </a:defRPr>
            </a:lvl1pPr>
          </a:lstStyle>
          <a:p>
            <a:fld id="{81706513-5459-4C50-9E2C-6A49D0403AFA}" type="slidenum">
              <a:rPr lang="en-US" smtClean="0"/>
              <a:pPr/>
              <a:t>‹#›</a:t>
            </a:fld>
            <a:endParaRPr lang="en-US"/>
          </a:p>
        </p:txBody>
      </p:sp>
      <p:sp>
        <p:nvSpPr>
          <p:cNvPr id="21" name="Rectangle 20"/>
          <p:cNvSpPr>
            <a:spLocks noChangeArrowheads="1"/>
          </p:cNvSpPr>
          <p:nvPr/>
        </p:nvSpPr>
        <p:spPr bwMode="auto">
          <a:xfrm>
            <a:off x="149352" y="5323656"/>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8E4B0BD9-70F9-4FCE-B8BD-8172F08833DD}" type="datetimeFigureOut">
              <a:rPr lang="en-US" smtClean="0"/>
              <a:pPr/>
              <a:t>11/13/2016</a:t>
            </a:fld>
            <a:endParaRPr lang="en-US"/>
          </a:p>
        </p:txBody>
      </p:sp>
      <p:sp>
        <p:nvSpPr>
          <p:cNvPr id="6" name="Footer Placeholder 5"/>
          <p:cNvSpPr>
            <a:spLocks noGrp="1"/>
          </p:cNvSpPr>
          <p:nvPr>
            <p:ph type="ftr" sz="quarter" idx="11"/>
          </p:nvPr>
        </p:nvSpPr>
        <p:spPr>
          <a:xfrm>
            <a:off x="301752" y="5342373"/>
            <a:ext cx="3383280" cy="30480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E4B0BD9-70F9-4FCE-B8BD-8172F08833DD}" type="datetimeFigureOut">
              <a:rPr lang="en-US" smtClean="0"/>
              <a:pPr/>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06513-5459-4C50-9E2C-6A49D0403AFA}" type="slidenum">
              <a:rPr lang="en-US" smtClean="0"/>
              <a:pPr/>
              <a:t>‹#›</a:t>
            </a:fld>
            <a:endParaRPr lang="en-US"/>
          </a:p>
        </p:txBody>
      </p:sp>
      <p:sp>
        <p:nvSpPr>
          <p:cNvPr id="8" name="Content Placeholder 7"/>
          <p:cNvSpPr>
            <a:spLocks noGrp="1"/>
          </p:cNvSpPr>
          <p:nvPr>
            <p:ph sz="quarter" idx="1"/>
          </p:nvPr>
        </p:nvSpPr>
        <p:spPr>
          <a:xfrm>
            <a:off x="457200" y="1016000"/>
            <a:ext cx="8229600" cy="4114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4445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27000"/>
            <a:ext cx="8833104" cy="25146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508000"/>
            <a:ext cx="2743200" cy="48895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2954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190500"/>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269240"/>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260616"/>
            <a:ext cx="457200" cy="367771"/>
          </a:xfrm>
        </p:spPr>
        <p:txBody>
          <a:bodyPr/>
          <a:lstStyle/>
          <a:p>
            <a:fld id="{81706513-5459-4C50-9E2C-6A49D0403AFA}" type="slidenum">
              <a:rPr lang="en-US" smtClean="0"/>
              <a:pPr/>
              <a:t>‹#›</a:t>
            </a:fld>
            <a:endParaRPr lang="en-US"/>
          </a:p>
        </p:txBody>
      </p:sp>
      <p:sp>
        <p:nvSpPr>
          <p:cNvPr id="2" name="Title 1"/>
          <p:cNvSpPr>
            <a:spLocks noGrp="1"/>
          </p:cNvSpPr>
          <p:nvPr>
            <p:ph type="title"/>
          </p:nvPr>
        </p:nvSpPr>
        <p:spPr>
          <a:xfrm>
            <a:off x="3000375" y="4191000"/>
            <a:ext cx="5867400" cy="10160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508000"/>
            <a:ext cx="5867400" cy="35560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825500"/>
            <a:ext cx="2438400" cy="43815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5323656"/>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5337487"/>
            <a:ext cx="3044952" cy="304800"/>
          </a:xfrm>
        </p:spPr>
        <p:txBody>
          <a:bodyPr/>
          <a:lstStyle/>
          <a:p>
            <a:fld id="{8E4B0BD9-70F9-4FCE-B8BD-8172F08833DD}" type="datetimeFigureOut">
              <a:rPr lang="en-US" smtClean="0"/>
              <a:pPr/>
              <a:t>11/13/2016</a:t>
            </a:fld>
            <a:endParaRPr lang="en-US"/>
          </a:p>
        </p:txBody>
      </p:sp>
      <p:sp>
        <p:nvSpPr>
          <p:cNvPr id="6" name="Footer Placeholder 5"/>
          <p:cNvSpPr>
            <a:spLocks noGrp="1"/>
          </p:cNvSpPr>
          <p:nvPr>
            <p:ph type="ftr" sz="quarter" idx="11"/>
          </p:nvPr>
        </p:nvSpPr>
        <p:spPr>
          <a:xfrm>
            <a:off x="301752" y="5342373"/>
            <a:ext cx="3584448" cy="304800"/>
          </a:xfrm>
        </p:spPr>
        <p:txBody>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4B0BD9-70F9-4FCE-B8BD-8172F08833DD}" type="datetimeFigureOut">
              <a:rPr lang="en-US" smtClean="0"/>
              <a:pPr/>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06513-5459-4C50-9E2C-6A49D0403AF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2954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5326382"/>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2954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542282" y="2731770"/>
            <a:ext cx="520446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438136"/>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2516876"/>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2508252"/>
            <a:ext cx="457200" cy="367771"/>
          </a:xfrm>
        </p:spPr>
        <p:txBody>
          <a:bodyPr/>
          <a:lstStyle/>
          <a:p>
            <a:fld id="{81706513-5459-4C50-9E2C-6A49D0403AFA}" type="slidenum">
              <a:rPr lang="en-US" smtClean="0"/>
              <a:pPr/>
              <a:t>‹#›</a:t>
            </a:fld>
            <a:endParaRPr lang="en-US"/>
          </a:p>
        </p:txBody>
      </p:sp>
      <p:sp>
        <p:nvSpPr>
          <p:cNvPr id="3" name="Vertical Text Placeholder 2"/>
          <p:cNvSpPr>
            <a:spLocks noGrp="1"/>
          </p:cNvSpPr>
          <p:nvPr>
            <p:ph type="body" orient="vert" idx="1"/>
          </p:nvPr>
        </p:nvSpPr>
        <p:spPr>
          <a:xfrm>
            <a:off x="304800" y="254000"/>
            <a:ext cx="6553200" cy="4851138"/>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4B0BD9-70F9-4FCE-B8BD-8172F08833DD}" type="datetimeFigureOut">
              <a:rPr lang="en-US" smtClean="0"/>
              <a:pPr/>
              <a:t>11/13/2016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254002"/>
            <a:ext cx="1447800" cy="4876271"/>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254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095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5326381"/>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349500"/>
            <a:ext cx="6400800" cy="14605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E4B0BD9-70F9-4FCE-B8BD-8172F08833DD}" type="datetimeFigureOut">
              <a:rPr lang="en-US" smtClean="0"/>
              <a:pPr/>
              <a:t>11/13/2016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0167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2700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1762760"/>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1841500"/>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1832875"/>
            <a:ext cx="457200" cy="367771"/>
          </a:xfrm>
        </p:spPr>
        <p:txBody>
          <a:bodyPr/>
          <a:lstStyle>
            <a:lvl1pPr>
              <a:defRPr>
                <a:solidFill>
                  <a:schemeClr val="accent3">
                    <a:shade val="75000"/>
                  </a:schemeClr>
                </a:solidFill>
              </a:defRPr>
            </a:lvl1pPr>
          </a:lstStyle>
          <a:p>
            <a:fld id="{81706513-5459-4C50-9E2C-6A49D0403AFA}" type="slidenum">
              <a:rPr lang="en-US" smtClean="0"/>
              <a:pPr/>
              <a:t>‹#›</a:t>
            </a:fld>
            <a:endParaRPr lang="en-US"/>
          </a:p>
        </p:txBody>
      </p:sp>
      <p:sp>
        <p:nvSpPr>
          <p:cNvPr id="8" name="Title 7"/>
          <p:cNvSpPr>
            <a:spLocks noGrp="1"/>
          </p:cNvSpPr>
          <p:nvPr>
            <p:ph type="ctrTitle"/>
          </p:nvPr>
        </p:nvSpPr>
        <p:spPr>
          <a:xfrm>
            <a:off x="685800" y="317500"/>
            <a:ext cx="7772400" cy="14605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E4B0BD9-70F9-4FCE-B8BD-8172F08833DD}" type="datetimeFigureOut">
              <a:rPr lang="en-US" smtClean="0"/>
              <a:pPr/>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855310"/>
            <a:ext cx="457200" cy="367771"/>
          </a:xfrm>
        </p:spPr>
        <p:txBody>
          <a:bodyPr/>
          <a:lstStyle/>
          <a:p>
            <a:fld id="{81706513-5459-4C50-9E2C-6A49D0403AFA}" type="slidenum">
              <a:rPr lang="en-US" smtClean="0"/>
              <a:pPr/>
              <a:t>‹#›</a:t>
            </a:fld>
            <a:endParaRPr lang="en-US"/>
          </a:p>
        </p:txBody>
      </p:sp>
      <p:sp>
        <p:nvSpPr>
          <p:cNvPr id="8" name="Content Placeholder 7"/>
          <p:cNvSpPr>
            <a:spLocks noGrp="1"/>
          </p:cNvSpPr>
          <p:nvPr>
            <p:ph sz="quarter" idx="1"/>
          </p:nvPr>
        </p:nvSpPr>
        <p:spPr>
          <a:xfrm>
            <a:off x="301752" y="1272540"/>
            <a:ext cx="8503920" cy="3810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5875"/>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1905000"/>
            <a:ext cx="8833104" cy="25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18627"/>
            <a:ext cx="8833104" cy="1783080"/>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286000"/>
            <a:ext cx="6480174" cy="1394354"/>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5326381"/>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2700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8E4B0BD9-70F9-4FCE-B8BD-8172F08833DD}" type="datetimeFigureOut">
              <a:rPr lang="en-US" smtClean="0"/>
              <a:pPr/>
              <a:t>11/13/2016</a:t>
            </a:fld>
            <a:endParaRPr lang="en-US"/>
          </a:p>
        </p:txBody>
      </p:sp>
      <p:sp>
        <p:nvSpPr>
          <p:cNvPr id="8" name="Straight Connector 7"/>
          <p:cNvSpPr>
            <a:spLocks noChangeShapeType="1"/>
          </p:cNvSpPr>
          <p:nvPr/>
        </p:nvSpPr>
        <p:spPr bwMode="auto">
          <a:xfrm>
            <a:off x="152400" y="20320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1762760"/>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1841500"/>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1832875"/>
            <a:ext cx="457200" cy="367771"/>
          </a:xfrm>
        </p:spPr>
        <p:txBody>
          <a:bodyPr/>
          <a:lstStyle>
            <a:lvl1pPr>
              <a:defRPr>
                <a:solidFill>
                  <a:schemeClr val="accent3">
                    <a:shade val="75000"/>
                  </a:schemeClr>
                </a:solidFill>
              </a:defRPr>
            </a:lvl1pPr>
          </a:lstStyle>
          <a:p>
            <a:fld id="{81706513-5459-4C50-9E2C-6A49D0403AFA}" type="slidenum">
              <a:rPr lang="en-US" smtClean="0"/>
              <a:pPr/>
              <a:t>‹#›</a:t>
            </a:fld>
            <a:endParaRPr lang="en-US"/>
          </a:p>
        </p:txBody>
      </p:sp>
      <p:sp>
        <p:nvSpPr>
          <p:cNvPr id="2" name="Title 1"/>
          <p:cNvSpPr>
            <a:spLocks noGrp="1"/>
          </p:cNvSpPr>
          <p:nvPr>
            <p:ph type="title"/>
          </p:nvPr>
        </p:nvSpPr>
        <p:spPr>
          <a:xfrm>
            <a:off x="722313" y="444500"/>
            <a:ext cx="7772400" cy="1270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190500"/>
            <a:ext cx="8534400" cy="63246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5341620"/>
            <a:ext cx="3044952" cy="304800"/>
          </a:xfrm>
        </p:spPr>
        <p:txBody>
          <a:bodyPr/>
          <a:lstStyle/>
          <a:p>
            <a:fld id="{8E4B0BD9-70F9-4FCE-B8BD-8172F08833DD}" type="datetimeFigureOut">
              <a:rPr lang="en-US" smtClean="0"/>
              <a:pPr/>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06513-5459-4C50-9E2C-6A49D0403AFA}" type="slidenum">
              <a:rPr lang="en-US" smtClean="0"/>
              <a:pPr/>
              <a:t>‹#›</a:t>
            </a:fld>
            <a:endParaRPr lang="en-US"/>
          </a:p>
        </p:txBody>
      </p:sp>
      <p:sp>
        <p:nvSpPr>
          <p:cNvPr id="8" name="Straight Connector 7"/>
          <p:cNvSpPr>
            <a:spLocks noChangeShapeType="1"/>
          </p:cNvSpPr>
          <p:nvPr/>
        </p:nvSpPr>
        <p:spPr bwMode="auto">
          <a:xfrm flipV="1">
            <a:off x="4563081" y="1313044"/>
            <a:ext cx="8921" cy="4016298"/>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143000"/>
            <a:ext cx="4038600" cy="3901440"/>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143000"/>
            <a:ext cx="4038600" cy="3901440"/>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1833563"/>
            <a:ext cx="0" cy="3489960"/>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206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143000"/>
            <a:ext cx="8833104" cy="7620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5326380"/>
            <a:ext cx="8833104" cy="25908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270000"/>
            <a:ext cx="4040188" cy="610812"/>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1" y="1270000"/>
            <a:ext cx="4041775" cy="60960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E4B0BD9-70F9-4FCE-B8BD-8172F08833DD}" type="datetimeFigureOut">
              <a:rPr lang="en-US" smtClean="0"/>
              <a:pPr/>
              <a:t>11/13/2016</a:t>
            </a:fld>
            <a:endParaRPr lang="en-US"/>
          </a:p>
        </p:txBody>
      </p:sp>
      <p:sp>
        <p:nvSpPr>
          <p:cNvPr id="8" name="Footer Placeholder 7"/>
          <p:cNvSpPr>
            <a:spLocks noGrp="1"/>
          </p:cNvSpPr>
          <p:nvPr>
            <p:ph type="ftr" sz="quarter" idx="11"/>
          </p:nvPr>
        </p:nvSpPr>
        <p:spPr>
          <a:xfrm>
            <a:off x="304800" y="5341620"/>
            <a:ext cx="3581400" cy="304800"/>
          </a:xfrm>
        </p:spPr>
        <p:txBody>
          <a:bodyPr/>
          <a:lstStyle/>
          <a:p>
            <a:endParaRPr lang="en-US"/>
          </a:p>
        </p:txBody>
      </p:sp>
      <p:sp>
        <p:nvSpPr>
          <p:cNvPr id="15" name="Straight Connector 14"/>
          <p:cNvSpPr>
            <a:spLocks noChangeShapeType="1"/>
          </p:cNvSpPr>
          <p:nvPr/>
        </p:nvSpPr>
        <p:spPr bwMode="auto">
          <a:xfrm>
            <a:off x="152400" y="10668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2954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059486"/>
            <a:ext cx="4041648" cy="318200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059486"/>
            <a:ext cx="4038600" cy="31851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796697"/>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875437"/>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868680"/>
            <a:ext cx="457200" cy="367771"/>
          </a:xfrm>
        </p:spPr>
        <p:txBody>
          <a:bodyPr/>
          <a:lstStyle>
            <a:lvl1pPr algn="ctr">
              <a:defRPr/>
            </a:lvl1pPr>
          </a:lstStyle>
          <a:p>
            <a:fld id="{81706513-5459-4C50-9E2C-6A49D0403AFA}"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E4B0BD9-70F9-4FCE-B8BD-8172F08833DD}" type="datetimeFigureOut">
              <a:rPr lang="en-US" smtClean="0"/>
              <a:pPr/>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863350"/>
            <a:ext cx="457200" cy="367771"/>
          </a:xfrm>
        </p:spPr>
        <p:txBody>
          <a:bodyPr/>
          <a:lstStyle/>
          <a:p>
            <a:fld id="{81706513-5459-4C50-9E2C-6A49D0403AFA}"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2954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5326381"/>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3208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8E4B0BD9-70F9-4FCE-B8BD-8172F08833DD}" type="datetimeFigureOut">
              <a:rPr lang="en-US" smtClean="0"/>
              <a:pPr/>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5270500"/>
            <a:ext cx="609600" cy="367770"/>
          </a:xfrm>
        </p:spPr>
        <p:txBody>
          <a:bodyPr/>
          <a:lstStyle>
            <a:lvl1pPr>
              <a:defRPr>
                <a:solidFill>
                  <a:srgbClr val="FFFFFF"/>
                </a:solidFill>
              </a:defRPr>
            </a:lvl1pPr>
          </a:lstStyle>
          <a:p>
            <a:fld id="{81706513-5459-4C50-9E2C-6A49D0403AF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476500"/>
            <a:ext cx="6858000" cy="8890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3556000"/>
            <a:ext cx="6781800" cy="9525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5295900"/>
            <a:ext cx="2286000" cy="304800"/>
          </a:xfrm>
        </p:spPr>
        <p:txBody>
          <a:bodyPr/>
          <a:lstStyle/>
          <a:p>
            <a:fld id="{8E4B0BD9-70F9-4FCE-B8BD-8172F08833DD}" type="datetimeFigureOut">
              <a:rPr lang="en-US" smtClean="0"/>
              <a:pPr/>
              <a:t>11/13/2016</a:t>
            </a:fld>
            <a:endParaRPr lang="en-US"/>
          </a:p>
        </p:txBody>
      </p:sp>
      <p:sp>
        <p:nvSpPr>
          <p:cNvPr id="5" name="Footer Placeholder 4"/>
          <p:cNvSpPr>
            <a:spLocks noGrp="1"/>
          </p:cNvSpPr>
          <p:nvPr>
            <p:ph type="ftr" sz="quarter" idx="11"/>
          </p:nvPr>
        </p:nvSpPr>
        <p:spPr>
          <a:xfrm>
            <a:off x="2898648" y="5295900"/>
            <a:ext cx="3474720" cy="304800"/>
          </a:xfrm>
        </p:spPr>
        <p:txBody>
          <a:bodyPr/>
          <a:lstStyle/>
          <a:p>
            <a:endParaRPr lang="en-US"/>
          </a:p>
        </p:txBody>
      </p:sp>
      <p:sp>
        <p:nvSpPr>
          <p:cNvPr id="6" name="Slide Number Placeholder 5"/>
          <p:cNvSpPr>
            <a:spLocks noGrp="1"/>
          </p:cNvSpPr>
          <p:nvPr>
            <p:ph type="sldNum" sz="quarter" idx="12"/>
          </p:nvPr>
        </p:nvSpPr>
        <p:spPr>
          <a:xfrm>
            <a:off x="1069848" y="5295900"/>
            <a:ext cx="1520952" cy="304800"/>
          </a:xfrm>
        </p:spPr>
        <p:txBody>
          <a:bodyPr/>
          <a:lstStyle/>
          <a:p>
            <a:fld id="{81706513-5459-4C50-9E2C-6A49D0403AFA}" type="slidenum">
              <a:rPr lang="en-US" smtClean="0"/>
              <a:pPr/>
              <a:t>‹#›</a:t>
            </a:fld>
            <a:endParaRPr lang="en-US"/>
          </a:p>
        </p:txBody>
      </p:sp>
      <p:sp>
        <p:nvSpPr>
          <p:cNvPr id="7" name="Rectangle 6"/>
          <p:cNvSpPr/>
          <p:nvPr/>
        </p:nvSpPr>
        <p:spPr>
          <a:xfrm>
            <a:off x="914400" y="2349500"/>
            <a:ext cx="7315200" cy="106680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349500"/>
            <a:ext cx="228600" cy="1066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27000"/>
            <a:ext cx="8833104" cy="2540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9906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508000"/>
            <a:ext cx="2743200" cy="48895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762000"/>
            <a:ext cx="2362200" cy="8255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651000"/>
            <a:ext cx="2362200" cy="3454136"/>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2700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4445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571500"/>
            <a:ext cx="5638800" cy="45085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190500"/>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269240"/>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260615"/>
            <a:ext cx="457200" cy="367771"/>
          </a:xfrm>
        </p:spPr>
        <p:txBody>
          <a:bodyPr/>
          <a:lstStyle>
            <a:lvl1pPr>
              <a:defRPr>
                <a:solidFill>
                  <a:schemeClr val="accent3">
                    <a:shade val="75000"/>
                  </a:schemeClr>
                </a:solidFill>
              </a:defRPr>
            </a:lvl1pPr>
          </a:lstStyle>
          <a:p>
            <a:fld id="{81706513-5459-4C50-9E2C-6A49D0403AFA}" type="slidenum">
              <a:rPr lang="en-US" smtClean="0"/>
              <a:pPr/>
              <a:t>‹#›</a:t>
            </a:fld>
            <a:endParaRPr lang="en-US"/>
          </a:p>
        </p:txBody>
      </p:sp>
      <p:sp>
        <p:nvSpPr>
          <p:cNvPr id="21" name="Rectangle 20"/>
          <p:cNvSpPr>
            <a:spLocks noChangeArrowheads="1"/>
          </p:cNvSpPr>
          <p:nvPr/>
        </p:nvSpPr>
        <p:spPr bwMode="auto">
          <a:xfrm>
            <a:off x="149352" y="5323655"/>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8E4B0BD9-70F9-4FCE-B8BD-8172F08833DD}" type="datetimeFigureOut">
              <a:rPr lang="en-US" smtClean="0"/>
              <a:pPr/>
              <a:t>11/13/2016</a:t>
            </a:fld>
            <a:endParaRPr lang="en-US"/>
          </a:p>
        </p:txBody>
      </p:sp>
      <p:sp>
        <p:nvSpPr>
          <p:cNvPr id="6" name="Footer Placeholder 5"/>
          <p:cNvSpPr>
            <a:spLocks noGrp="1"/>
          </p:cNvSpPr>
          <p:nvPr>
            <p:ph type="ftr" sz="quarter" idx="11"/>
          </p:nvPr>
        </p:nvSpPr>
        <p:spPr>
          <a:xfrm>
            <a:off x="301752" y="5342373"/>
            <a:ext cx="3383280" cy="30480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4445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27000"/>
            <a:ext cx="8833104" cy="25146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508000"/>
            <a:ext cx="2743200" cy="48895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2954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190500"/>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269240"/>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260615"/>
            <a:ext cx="457200" cy="367771"/>
          </a:xfrm>
        </p:spPr>
        <p:txBody>
          <a:bodyPr/>
          <a:lstStyle/>
          <a:p>
            <a:fld id="{81706513-5459-4C50-9E2C-6A49D0403AFA}" type="slidenum">
              <a:rPr lang="en-US" smtClean="0"/>
              <a:pPr/>
              <a:t>‹#›</a:t>
            </a:fld>
            <a:endParaRPr lang="en-US"/>
          </a:p>
        </p:txBody>
      </p:sp>
      <p:sp>
        <p:nvSpPr>
          <p:cNvPr id="2" name="Title 1"/>
          <p:cNvSpPr>
            <a:spLocks noGrp="1"/>
          </p:cNvSpPr>
          <p:nvPr>
            <p:ph type="title"/>
          </p:nvPr>
        </p:nvSpPr>
        <p:spPr>
          <a:xfrm>
            <a:off x="3000375" y="4191000"/>
            <a:ext cx="5867400" cy="10160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508000"/>
            <a:ext cx="5867400" cy="35560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825500"/>
            <a:ext cx="2438400" cy="43815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5323655"/>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5337487"/>
            <a:ext cx="3044952" cy="304800"/>
          </a:xfrm>
        </p:spPr>
        <p:txBody>
          <a:bodyPr/>
          <a:lstStyle/>
          <a:p>
            <a:fld id="{8E4B0BD9-70F9-4FCE-B8BD-8172F08833DD}" type="datetimeFigureOut">
              <a:rPr lang="en-US" smtClean="0"/>
              <a:pPr/>
              <a:t>11/13/2016</a:t>
            </a:fld>
            <a:endParaRPr lang="en-US"/>
          </a:p>
        </p:txBody>
      </p:sp>
      <p:sp>
        <p:nvSpPr>
          <p:cNvPr id="6" name="Footer Placeholder 5"/>
          <p:cNvSpPr>
            <a:spLocks noGrp="1"/>
          </p:cNvSpPr>
          <p:nvPr>
            <p:ph type="ftr" sz="quarter" idx="11"/>
          </p:nvPr>
        </p:nvSpPr>
        <p:spPr>
          <a:xfrm>
            <a:off x="301752" y="5342373"/>
            <a:ext cx="3584448" cy="304800"/>
          </a:xfrm>
        </p:spPr>
        <p:txBody>
          <a:bodyPr/>
          <a:lstStyle/>
          <a:p>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4B0BD9-70F9-4FCE-B8BD-8172F08833DD}" type="datetimeFigureOut">
              <a:rPr lang="en-US" smtClean="0"/>
              <a:pPr/>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06513-5459-4C50-9E2C-6A49D0403AF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2954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5326381"/>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2954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542282" y="2731770"/>
            <a:ext cx="520446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438136"/>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2516876"/>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2508251"/>
            <a:ext cx="457200" cy="367771"/>
          </a:xfrm>
        </p:spPr>
        <p:txBody>
          <a:bodyPr/>
          <a:lstStyle/>
          <a:p>
            <a:fld id="{81706513-5459-4C50-9E2C-6A49D0403AFA}" type="slidenum">
              <a:rPr lang="en-US" smtClean="0"/>
              <a:pPr/>
              <a:t>‹#›</a:t>
            </a:fld>
            <a:endParaRPr lang="en-US"/>
          </a:p>
        </p:txBody>
      </p:sp>
      <p:sp>
        <p:nvSpPr>
          <p:cNvPr id="3" name="Vertical Text Placeholder 2"/>
          <p:cNvSpPr>
            <a:spLocks noGrp="1"/>
          </p:cNvSpPr>
          <p:nvPr>
            <p:ph type="body" orient="vert" idx="1"/>
          </p:nvPr>
        </p:nvSpPr>
        <p:spPr>
          <a:xfrm>
            <a:off x="304800" y="254000"/>
            <a:ext cx="6553200" cy="4851138"/>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4B0BD9-70F9-4FCE-B8BD-8172F08833DD}" type="datetimeFigureOut">
              <a:rPr lang="en-US" smtClean="0"/>
              <a:pPr/>
              <a:t>11/13/2016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254001"/>
            <a:ext cx="1447800" cy="4876271"/>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7620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E4B0BD9-70F9-4FCE-B8BD-8172F08833DD}" type="datetimeFigureOut">
              <a:rPr lang="en-US" smtClean="0"/>
              <a:pPr/>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06513-5459-4C50-9E2C-6A49D0403AFA}" type="slidenum">
              <a:rPr lang="en-US" smtClean="0"/>
              <a:pPr/>
              <a:t>‹#›</a:t>
            </a:fld>
            <a:endParaRPr lang="en-US"/>
          </a:p>
        </p:txBody>
      </p:sp>
      <p:sp>
        <p:nvSpPr>
          <p:cNvPr id="9" name="Content Placeholder 8"/>
          <p:cNvSpPr>
            <a:spLocks noGrp="1"/>
          </p:cNvSpPr>
          <p:nvPr>
            <p:ph sz="quarter" idx="1"/>
          </p:nvPr>
        </p:nvSpPr>
        <p:spPr>
          <a:xfrm>
            <a:off x="457200" y="1016000"/>
            <a:ext cx="4041648" cy="4114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013460"/>
            <a:ext cx="4041648" cy="4114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762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071563"/>
            <a:ext cx="4040188" cy="5715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3" y="1079500"/>
            <a:ext cx="4041775" cy="5715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E4B0BD9-70F9-4FCE-B8BD-8172F08833DD}" type="datetimeFigureOut">
              <a:rPr lang="en-US" smtClean="0"/>
              <a:pPr/>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706513-5459-4C50-9E2C-6A49D0403AFA}" type="slidenum">
              <a:rPr lang="en-US" smtClean="0"/>
              <a:pPr/>
              <a:t>‹#›</a:t>
            </a:fld>
            <a:endParaRPr lang="en-US"/>
          </a:p>
        </p:txBody>
      </p:sp>
      <p:sp>
        <p:nvSpPr>
          <p:cNvPr id="11" name="Content Placeholder 10"/>
          <p:cNvSpPr>
            <a:spLocks noGrp="1"/>
          </p:cNvSpPr>
          <p:nvPr>
            <p:ph sz="quarter" idx="2"/>
          </p:nvPr>
        </p:nvSpPr>
        <p:spPr>
          <a:xfrm>
            <a:off x="457200" y="1778000"/>
            <a:ext cx="4038600" cy="33655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1778000"/>
            <a:ext cx="4038600" cy="33655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762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E4B0BD9-70F9-4FCE-B8BD-8172F08833DD}" type="datetimeFigureOut">
              <a:rPr lang="en-US" smtClean="0"/>
              <a:pPr/>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706513-5459-4C50-9E2C-6A49D0403AFA}" type="slidenum">
              <a:rPr lang="en-US" smtClean="0"/>
              <a:pPr/>
              <a:t>‹#›</a:t>
            </a:fld>
            <a:endParaRPr lang="en-US"/>
          </a:p>
        </p:txBody>
      </p:sp>
      <p:sp>
        <p:nvSpPr>
          <p:cNvPr id="6" name="Isosceles Triangle 5"/>
          <p:cNvSpPr>
            <a:spLocks noChangeAspect="1"/>
          </p:cNvSpPr>
          <p:nvPr/>
        </p:nvSpPr>
        <p:spPr>
          <a:xfrm rot="5400000">
            <a:off x="435007" y="5379536"/>
            <a:ext cx="159041"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4B0BD9-70F9-4FCE-B8BD-8172F08833DD}" type="datetimeFigureOut">
              <a:rPr lang="en-US" smtClean="0"/>
              <a:pPr/>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706513-5459-4C50-9E2C-6A49D0403AFA}" type="slidenum">
              <a:rPr lang="en-US" smtClean="0"/>
              <a:pPr/>
              <a:t>‹#›</a:t>
            </a:fld>
            <a:endParaRPr lang="en-US"/>
          </a:p>
        </p:txBody>
      </p:sp>
      <p:sp>
        <p:nvSpPr>
          <p:cNvPr id="5" name="Straight Connector 4"/>
          <p:cNvSpPr>
            <a:spLocks noChangeShapeType="1"/>
          </p:cNvSpPr>
          <p:nvPr/>
        </p:nvSpPr>
        <p:spPr bwMode="auto">
          <a:xfrm>
            <a:off x="457200" y="5294313"/>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35007" y="5379536"/>
            <a:ext cx="159041"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254000"/>
            <a:ext cx="2514600" cy="6985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016002"/>
            <a:ext cx="2514600" cy="4036219"/>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E4B0BD9-70F9-4FCE-B8BD-8172F08833DD}" type="datetimeFigureOut">
              <a:rPr lang="en-US" smtClean="0"/>
              <a:pPr/>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06513-5459-4C50-9E2C-6A49D0403AFA}" type="slidenum">
              <a:rPr lang="en-US" smtClean="0"/>
              <a:pPr/>
              <a:t>‹#›</a:t>
            </a:fld>
            <a:endParaRPr lang="en-US"/>
          </a:p>
        </p:txBody>
      </p:sp>
      <p:sp>
        <p:nvSpPr>
          <p:cNvPr id="8" name="Straight Connector 7"/>
          <p:cNvSpPr>
            <a:spLocks noChangeShapeType="1"/>
          </p:cNvSpPr>
          <p:nvPr/>
        </p:nvSpPr>
        <p:spPr bwMode="auto">
          <a:xfrm>
            <a:off x="457200" y="5294313"/>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663565" y="2770188"/>
            <a:ext cx="50292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35007" y="5379536"/>
            <a:ext cx="159041"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254000"/>
            <a:ext cx="5715000" cy="47625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17380"/>
            <a:ext cx="8229600" cy="562240"/>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587500"/>
            <a:ext cx="8229600" cy="3558540"/>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016000"/>
            <a:ext cx="8229600" cy="4445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E4B0BD9-70F9-4FCE-B8BD-8172F08833DD}" type="datetimeFigureOut">
              <a:rPr lang="en-US" smtClean="0"/>
              <a:pPr/>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06513-5459-4C50-9E2C-6A49D0403AFA}" type="slidenum">
              <a:rPr lang="en-US" smtClean="0"/>
              <a:pPr/>
              <a:t>‹#›</a:t>
            </a:fld>
            <a:endParaRPr lang="en-US"/>
          </a:p>
        </p:txBody>
      </p:sp>
      <p:sp>
        <p:nvSpPr>
          <p:cNvPr id="8" name="Straight Connector 7"/>
          <p:cNvSpPr>
            <a:spLocks noChangeShapeType="1"/>
          </p:cNvSpPr>
          <p:nvPr/>
        </p:nvSpPr>
        <p:spPr bwMode="auto">
          <a:xfrm>
            <a:off x="457200" y="5294313"/>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35007" y="5379536"/>
            <a:ext cx="159041"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417380"/>
            <a:ext cx="182880" cy="5715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27000"/>
            <a:ext cx="8229600" cy="8255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016000"/>
            <a:ext cx="8229600" cy="409194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5296958"/>
            <a:ext cx="2289048" cy="304800"/>
          </a:xfrm>
          <a:prstGeom prst="rect">
            <a:avLst/>
          </a:prstGeom>
        </p:spPr>
        <p:txBody>
          <a:bodyPr vert="horz"/>
          <a:lstStyle>
            <a:lvl1pPr algn="l" eaLnBrk="1" latinLnBrk="0" hangingPunct="1">
              <a:defRPr kumimoji="0" sz="1400">
                <a:solidFill>
                  <a:schemeClr val="tx2"/>
                </a:solidFill>
              </a:defRPr>
            </a:lvl1pPr>
          </a:lstStyle>
          <a:p>
            <a:fld id="{8E4B0BD9-70F9-4FCE-B8BD-8172F08833DD}" type="datetimeFigureOut">
              <a:rPr lang="en-US" smtClean="0"/>
              <a:pPr/>
              <a:t>11/13/2016</a:t>
            </a:fld>
            <a:endParaRPr lang="en-US"/>
          </a:p>
        </p:txBody>
      </p:sp>
      <p:sp>
        <p:nvSpPr>
          <p:cNvPr id="3" name="Footer Placeholder 2"/>
          <p:cNvSpPr>
            <a:spLocks noGrp="1"/>
          </p:cNvSpPr>
          <p:nvPr>
            <p:ph type="ftr" sz="quarter" idx="3"/>
          </p:nvPr>
        </p:nvSpPr>
        <p:spPr>
          <a:xfrm>
            <a:off x="2898648" y="5296958"/>
            <a:ext cx="3505200" cy="30480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5296958"/>
            <a:ext cx="1981200" cy="304800"/>
          </a:xfrm>
          <a:prstGeom prst="rect">
            <a:avLst/>
          </a:prstGeom>
        </p:spPr>
        <p:txBody>
          <a:bodyPr vert="horz"/>
          <a:lstStyle>
            <a:lvl1pPr algn="l" eaLnBrk="1" latinLnBrk="0" hangingPunct="1">
              <a:defRPr kumimoji="0" sz="1400">
                <a:solidFill>
                  <a:schemeClr val="tx2"/>
                </a:solidFill>
              </a:defRPr>
            </a:lvl1pPr>
          </a:lstStyle>
          <a:p>
            <a:fld id="{81706513-5459-4C50-9E2C-6A49D0403AFA}" type="slidenum">
              <a:rPr lang="en-US" smtClean="0"/>
              <a:pPr/>
              <a:t>‹#›</a:t>
            </a:fld>
            <a:endParaRPr lang="en-US"/>
          </a:p>
        </p:txBody>
      </p:sp>
      <p:sp>
        <p:nvSpPr>
          <p:cNvPr id="28" name="Straight Connector 27"/>
          <p:cNvSpPr>
            <a:spLocks noChangeShapeType="1"/>
          </p:cNvSpPr>
          <p:nvPr/>
        </p:nvSpPr>
        <p:spPr bwMode="auto">
          <a:xfrm>
            <a:off x="457200" y="5294313"/>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9525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35007" y="5379536"/>
            <a:ext cx="159041"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6114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5323656"/>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5337487"/>
            <a:ext cx="3044952" cy="304800"/>
          </a:xfrm>
          <a:prstGeom prst="rect">
            <a:avLst/>
          </a:prstGeom>
        </p:spPr>
        <p:txBody>
          <a:bodyPr vert="horz"/>
          <a:lstStyle>
            <a:lvl1pPr algn="r" eaLnBrk="1" latinLnBrk="0" hangingPunct="1">
              <a:defRPr kumimoji="0" sz="1400">
                <a:solidFill>
                  <a:srgbClr val="FFFFFF"/>
                </a:solidFill>
              </a:defRPr>
            </a:lvl1pPr>
          </a:lstStyle>
          <a:p>
            <a:fld id="{8E4B0BD9-70F9-4FCE-B8BD-8172F08833DD}" type="datetimeFigureOut">
              <a:rPr lang="en-US" smtClean="0"/>
              <a:pPr/>
              <a:t>11/13/2016</a:t>
            </a:fld>
            <a:endParaRPr lang="en-US"/>
          </a:p>
        </p:txBody>
      </p:sp>
      <p:sp>
        <p:nvSpPr>
          <p:cNvPr id="3" name="Footer Placeholder 2"/>
          <p:cNvSpPr>
            <a:spLocks noGrp="1"/>
          </p:cNvSpPr>
          <p:nvPr>
            <p:ph type="ftr" sz="quarter" idx="3"/>
          </p:nvPr>
        </p:nvSpPr>
        <p:spPr>
          <a:xfrm>
            <a:off x="304800" y="5342373"/>
            <a:ext cx="3581400" cy="30480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2954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06395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796697"/>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875437"/>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866813"/>
            <a:ext cx="457200" cy="367771"/>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1706513-5459-4C50-9E2C-6A49D0403AFA}" type="slidenum">
              <a:rPr lang="en-US" smtClean="0"/>
              <a:pPr/>
              <a:t>‹#›</a:t>
            </a:fld>
            <a:endParaRPr lang="en-US"/>
          </a:p>
        </p:txBody>
      </p:sp>
      <p:sp>
        <p:nvSpPr>
          <p:cNvPr id="22" name="Title Placeholder 21"/>
          <p:cNvSpPr>
            <a:spLocks noGrp="1"/>
          </p:cNvSpPr>
          <p:nvPr>
            <p:ph type="title"/>
          </p:nvPr>
        </p:nvSpPr>
        <p:spPr>
          <a:xfrm>
            <a:off x="301752" y="190500"/>
            <a:ext cx="8534400" cy="63246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270000"/>
            <a:ext cx="8534400" cy="38328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6114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5323655"/>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5337487"/>
            <a:ext cx="3044952" cy="304800"/>
          </a:xfrm>
          <a:prstGeom prst="rect">
            <a:avLst/>
          </a:prstGeom>
        </p:spPr>
        <p:txBody>
          <a:bodyPr vert="horz"/>
          <a:lstStyle>
            <a:lvl1pPr algn="r" eaLnBrk="1" latinLnBrk="0" hangingPunct="1">
              <a:defRPr kumimoji="0" sz="1400">
                <a:solidFill>
                  <a:srgbClr val="FFFFFF"/>
                </a:solidFill>
              </a:defRPr>
            </a:lvl1pPr>
          </a:lstStyle>
          <a:p>
            <a:fld id="{8E4B0BD9-70F9-4FCE-B8BD-8172F08833DD}" type="datetimeFigureOut">
              <a:rPr lang="en-US" smtClean="0"/>
              <a:pPr/>
              <a:t>11/13/2016</a:t>
            </a:fld>
            <a:endParaRPr lang="en-US"/>
          </a:p>
        </p:txBody>
      </p:sp>
      <p:sp>
        <p:nvSpPr>
          <p:cNvPr id="3" name="Footer Placeholder 2"/>
          <p:cNvSpPr>
            <a:spLocks noGrp="1"/>
          </p:cNvSpPr>
          <p:nvPr>
            <p:ph type="ftr" sz="quarter" idx="3"/>
          </p:nvPr>
        </p:nvSpPr>
        <p:spPr>
          <a:xfrm>
            <a:off x="304800" y="5342373"/>
            <a:ext cx="3581400" cy="30480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2954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06395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796697"/>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875437"/>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866812"/>
            <a:ext cx="457200" cy="367771"/>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1706513-5459-4C50-9E2C-6A49D0403AFA}" type="slidenum">
              <a:rPr lang="en-US" smtClean="0"/>
              <a:pPr/>
              <a:t>‹#›</a:t>
            </a:fld>
            <a:endParaRPr lang="en-US"/>
          </a:p>
        </p:txBody>
      </p:sp>
      <p:sp>
        <p:nvSpPr>
          <p:cNvPr id="22" name="Title Placeholder 21"/>
          <p:cNvSpPr>
            <a:spLocks noGrp="1"/>
          </p:cNvSpPr>
          <p:nvPr>
            <p:ph type="title"/>
          </p:nvPr>
        </p:nvSpPr>
        <p:spPr>
          <a:xfrm>
            <a:off x="301752" y="190500"/>
            <a:ext cx="8534400" cy="63246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270000"/>
            <a:ext cx="8534400" cy="38328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42900"/>
            <a:ext cx="8534400" cy="1676400"/>
          </a:xfrm>
        </p:spPr>
        <p:txBody>
          <a:bodyPr>
            <a:normAutofit/>
          </a:bodyPr>
          <a:lstStyle/>
          <a:p>
            <a:r>
              <a:rPr lang="fa-IR" sz="6000" dirty="0" smtClean="0"/>
              <a:t>عوارض قلبی و عروقی دیابت</a:t>
            </a:r>
            <a:endParaRPr lang="en-US" sz="6000" dirty="0"/>
          </a:p>
        </p:txBody>
      </p:sp>
      <p:pic>
        <p:nvPicPr>
          <p:cNvPr id="7170" name="Picture 2" descr="C:\Users\user\Pictures\3qqqq.jpg"/>
          <p:cNvPicPr>
            <a:picLocks noGrp="1" noChangeAspect="1" noChangeArrowheads="1"/>
          </p:cNvPicPr>
          <p:nvPr>
            <p:ph sz="quarter" idx="1"/>
          </p:nvPr>
        </p:nvPicPr>
        <p:blipFill>
          <a:blip r:embed="rId3" cstate="print"/>
          <a:srcRect/>
          <a:stretch>
            <a:fillRect/>
          </a:stretch>
        </p:blipFill>
        <p:spPr bwMode="auto">
          <a:xfrm>
            <a:off x="304800" y="2781300"/>
            <a:ext cx="3200400" cy="195580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33500"/>
            <a:ext cx="8534400" cy="762000"/>
          </a:xfrm>
        </p:spPr>
        <p:txBody>
          <a:bodyPr>
            <a:normAutofit fontScale="90000"/>
          </a:bodyPr>
          <a:lstStyle/>
          <a:p>
            <a:r>
              <a:rPr lang="fa-IR" dirty="0" smtClean="0"/>
              <a:t>دیابت احتمال سکته‌های حاد قلبی را افزایش می‌دهد، خصوصاً در زنان دیابتی.</a:t>
            </a:r>
            <a:endParaRPr lang="en-US" dirty="0"/>
          </a:p>
        </p:txBody>
      </p:sp>
      <p:pic>
        <p:nvPicPr>
          <p:cNvPr id="1026" name="Picture 2" descr="C:\Users\user\Pictures\سکته.jpg"/>
          <p:cNvPicPr>
            <a:picLocks noGrp="1" noChangeAspect="1" noChangeArrowheads="1"/>
          </p:cNvPicPr>
          <p:nvPr>
            <p:ph sz="quarter" idx="1"/>
          </p:nvPr>
        </p:nvPicPr>
        <p:blipFill>
          <a:blip r:embed="rId2" cstate="print"/>
          <a:stretch>
            <a:fillRect/>
          </a:stretch>
        </p:blipFill>
        <p:spPr bwMode="auto">
          <a:xfrm>
            <a:off x="2590800" y="2476500"/>
            <a:ext cx="3810000" cy="2667000"/>
          </a:xfrm>
          <a:prstGeom prst="rect">
            <a:avLst/>
          </a:prstGeom>
          <a:noFill/>
        </p:spPr>
      </p:pic>
    </p:spTree>
  </p:cSld>
  <p:clrMapOvr>
    <a:masterClrMapping/>
  </p:clrMapOvr>
  <p:transition>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457200" y="1028700"/>
            <a:ext cx="8229600" cy="4076436"/>
          </a:xfrm>
        </p:spPr>
        <p:txBody>
          <a:bodyPr>
            <a:normAutofit/>
          </a:bodyPr>
          <a:lstStyle/>
          <a:p>
            <a:pPr algn="r" rtl="1"/>
            <a:r>
              <a:rPr lang="fa-IR" sz="3200" dirty="0" smtClean="0"/>
              <a:t>بیماران دیابتی در صورت وقوع بیماری عروق کرونر بی علامت و کم درد هستند و احتمال مرگ ناگهانی قلبی بیشتری دارند. در بیماران دیابتی درمان بیماری­های عروق کرونر باید سریع­تر، قوی‌تر، و قطعی‌تر باشد.</a:t>
            </a:r>
            <a:endParaRPr lang="en-US" sz="3200" dirty="0"/>
          </a:p>
        </p:txBody>
      </p:sp>
      <p:pic>
        <p:nvPicPr>
          <p:cNvPr id="4" name="Picture 2" descr="C:\Users\user\Pictures\3q.jpg"/>
          <p:cNvPicPr>
            <a:picLocks noGrp="1" noChangeAspect="1" noChangeArrowheads="1"/>
          </p:cNvPicPr>
          <p:nvPr>
            <p:ph idx="4294967295"/>
          </p:nvPr>
        </p:nvPicPr>
        <p:blipFill>
          <a:blip r:embed="rId2" cstate="print"/>
          <a:srcRect/>
          <a:stretch>
            <a:fillRect/>
          </a:stretch>
        </p:blipFill>
        <p:spPr bwMode="auto">
          <a:xfrm>
            <a:off x="228600" y="3086100"/>
            <a:ext cx="4038600" cy="21971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4800" y="1257300"/>
            <a:ext cx="8503920" cy="3810000"/>
          </a:xfrm>
        </p:spPr>
        <p:txBody>
          <a:bodyPr/>
          <a:lstStyle/>
          <a:p>
            <a:pPr algn="r" rtl="1"/>
            <a:r>
              <a:rPr lang="fa-IR" sz="4800" dirty="0" smtClean="0"/>
              <a:t>ضعیف شدن ماهیچه قلب (کاردیومیوپاتی)</a:t>
            </a:r>
          </a:p>
          <a:p>
            <a:endParaRPr lang="en-US" dirty="0"/>
          </a:p>
        </p:txBody>
      </p:sp>
    </p:spTree>
  </p:cSld>
  <p:clrMapOvr>
    <a:masterClrMapping/>
  </p:clrMapOvr>
  <p:transition>
    <p:spli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sz="quarter" idx="1"/>
          </p:nvPr>
        </p:nvPicPr>
        <p:blipFill>
          <a:blip r:embed="rId2" cstate="print"/>
          <a:stretch>
            <a:fillRect/>
          </a:stretch>
        </p:blipFill>
        <p:spPr bwMode="auto">
          <a:xfrm>
            <a:off x="2034515" y="1273175"/>
            <a:ext cx="5038458" cy="3810000"/>
          </a:xfrm>
          <a:prstGeom prst="rect">
            <a:avLst/>
          </a:prstGeom>
          <a:noFill/>
          <a:ln w="9525">
            <a:noFill/>
            <a:miter lim="800000"/>
            <a:headEnd/>
            <a:tailEnd/>
          </a:ln>
          <a:effectLst/>
        </p:spPr>
      </p:pic>
    </p:spTree>
  </p:cSld>
  <p:clrMapOvr>
    <a:masterClrMapping/>
  </p:clrMapOvr>
  <p:transition>
    <p:check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r" rtl="1"/>
            <a:r>
              <a:rPr lang="fa-IR" sz="4000" dirty="0" smtClean="0"/>
              <a:t>احتمال این که بیماران دیابتی، دچار اختلال عملکرد ماهیچه قلب (چه در پمپاژ و چه در پذیرش خون) </a:t>
            </a:r>
            <a:r>
              <a:rPr lang="fa-IR" sz="4000" dirty="0" smtClean="0"/>
              <a:t>شوند</a:t>
            </a:r>
            <a:r>
              <a:rPr lang="fa-IR" sz="4000" dirty="0" smtClean="0"/>
              <a:t>؛ زیاد است. </a:t>
            </a:r>
            <a:endParaRPr lang="en-US" sz="4000" dirty="0"/>
          </a:p>
        </p:txBody>
      </p:sp>
    </p:spTree>
  </p:cSld>
  <p:clrMapOvr>
    <a:masterClrMapping/>
  </p:clrMapOvr>
  <p:transition>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r" rtl="1"/>
            <a:r>
              <a:rPr lang="fa-IR" sz="6000" dirty="0" smtClean="0"/>
              <a:t>بیماری عروق محیطی</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user\Pictures\17.gif"/>
          <p:cNvPicPr>
            <a:picLocks noGrp="1" noChangeAspect="1" noChangeArrowheads="1"/>
          </p:cNvPicPr>
          <p:nvPr>
            <p:ph sz="quarter" idx="1"/>
          </p:nvPr>
        </p:nvPicPr>
        <p:blipFill>
          <a:blip r:embed="rId2" cstate="print"/>
          <a:srcRect/>
          <a:stretch>
            <a:fillRect/>
          </a:stretch>
        </p:blipFill>
        <p:spPr bwMode="auto">
          <a:xfrm>
            <a:off x="3048000" y="1273175"/>
            <a:ext cx="3124200" cy="3810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r" rtl="1"/>
            <a:r>
              <a:rPr lang="fa-IR" sz="3600" dirty="0" smtClean="0"/>
              <a:t>آزمون­های تشخیص بیماری‌های قلبی وعروقی برای بیماران دیابتی شامل: نوار قلب، تست ورزش، اسکن هسته‌ای و اکوکاردیوگرافی وآنژیوگرافی  است. </a:t>
            </a:r>
          </a:p>
          <a:p>
            <a:endParaRPr lang="en-US" dirty="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844014" y="1001427"/>
            <a:ext cx="8534400" cy="1522366"/>
          </a:xfrm>
        </p:spPr>
        <p:txBody>
          <a:bodyPr>
            <a:noAutofit/>
          </a:bodyPr>
          <a:lstStyle/>
          <a:p>
            <a:r>
              <a:rPr lang="fa-IR" sz="5400" dirty="0" smtClean="0"/>
              <a:t>پیشگیری ودرمان</a:t>
            </a:r>
          </a:p>
        </p:txBody>
      </p:sp>
      <p:pic>
        <p:nvPicPr>
          <p:cNvPr id="1027" name="Picture 3" descr="C:\Users\user\Pictures\1ی.jpg"/>
          <p:cNvPicPr>
            <a:picLocks noGrp="1" noChangeAspect="1" noChangeArrowheads="1"/>
          </p:cNvPicPr>
          <p:nvPr>
            <p:ph sz="quarter" idx="1"/>
          </p:nvPr>
        </p:nvPicPr>
        <p:blipFill>
          <a:blip r:embed="rId2" cstate="print"/>
          <a:srcRect/>
          <a:stretch>
            <a:fillRect/>
          </a:stretch>
        </p:blipFill>
        <p:spPr bwMode="auto">
          <a:xfrm>
            <a:off x="1981200" y="3009900"/>
            <a:ext cx="2067719" cy="1631950"/>
          </a:xfrm>
          <a:prstGeom prst="rect">
            <a:avLst/>
          </a:prstGeom>
          <a:noFill/>
        </p:spPr>
      </p:pic>
    </p:spTree>
  </p:cSld>
  <p:clrMapOvr>
    <a:masterClrMapping/>
  </p:clrMapOvr>
  <p:transition>
    <p:whee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r" rtl="1"/>
            <a:r>
              <a:rPr lang="fa-IR" sz="4800" dirty="0" smtClean="0"/>
              <a:t>بیماران دیابتی برای جلوگیری از وقوع بیماری‌های عروق کرونر چه باید بکنند؟</a:t>
            </a:r>
          </a:p>
          <a:p>
            <a:endParaRPr lang="en-US" dirty="0"/>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r" rtl="1"/>
            <a:r>
              <a:rPr lang="fa-IR" sz="4000" dirty="0" smtClean="0"/>
              <a:t>ابتلا به دیابت تیپ</a:t>
            </a:r>
            <a:r>
              <a:rPr lang="en-US" sz="4000" dirty="0" smtClean="0"/>
              <a:t> I </a:t>
            </a:r>
            <a:r>
              <a:rPr lang="fa-IR" sz="4000" dirty="0" smtClean="0"/>
              <a:t>و </a:t>
            </a:r>
            <a:r>
              <a:rPr lang="en-US" sz="4000" dirty="0" smtClean="0"/>
              <a:t>II، </a:t>
            </a:r>
            <a:r>
              <a:rPr lang="fa-IR" sz="4000" dirty="0" smtClean="0"/>
              <a:t>یک عامل خطرزای قوی برای ایجاد بیماری عروق کرونر (قلبی) و نیز سکته‌های مغزی  است.</a:t>
            </a:r>
            <a:endParaRPr lang="en-US" sz="4000"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r" rtl="1"/>
            <a:r>
              <a:rPr lang="fa-IR" sz="6000" dirty="0" smtClean="0"/>
              <a:t>کنترل فشار خون</a:t>
            </a:r>
            <a:endParaRPr lang="en-US" sz="6000" dirty="0"/>
          </a:p>
        </p:txBody>
      </p:sp>
    </p:spTree>
  </p:cSld>
  <p:clrMapOvr>
    <a:masterClrMapping/>
  </p:clrMapOvr>
  <p:transition>
    <p:diamon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Users\user\Pictures\3qq.jpg"/>
          <p:cNvPicPr>
            <a:picLocks noGrp="1" noChangeAspect="1" noChangeArrowheads="1"/>
          </p:cNvPicPr>
          <p:nvPr>
            <p:ph sz="quarter" idx="1"/>
          </p:nvPr>
        </p:nvPicPr>
        <p:blipFill>
          <a:blip r:embed="rId2" cstate="print"/>
          <a:stretch>
            <a:fillRect/>
          </a:stretch>
        </p:blipFill>
        <p:spPr bwMode="auto">
          <a:xfrm>
            <a:off x="1167077" y="1273175"/>
            <a:ext cx="6773333" cy="3810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fa-IR" dirty="0" smtClean="0"/>
          </a:p>
          <a:p>
            <a:pPr algn="r" rtl="1"/>
            <a:r>
              <a:rPr lang="fa-IR" dirty="0" smtClean="0"/>
              <a:t> </a:t>
            </a:r>
            <a:r>
              <a:rPr lang="fa-IR" sz="3600" dirty="0" smtClean="0"/>
              <a:t>بیماران دیابتی باید به صورت مرتب فشار خون خود را چک نمایند ودرصورت نیازدرمان لازم جهت آنان شروع گردد.</a:t>
            </a:r>
            <a:endParaRPr lang="en-US" sz="3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r" rtl="1"/>
            <a:r>
              <a:rPr lang="fa-IR" dirty="0" smtClean="0"/>
              <a:t>فشارخون سیستولیک کمتراز</a:t>
            </a:r>
            <a:r>
              <a:rPr lang="en-US" dirty="0" smtClean="0"/>
              <a:t> </a:t>
            </a:r>
            <a:r>
              <a:rPr lang="fa-IR" dirty="0" smtClean="0"/>
              <a:t> </a:t>
            </a:r>
            <a:r>
              <a:rPr lang="en-US" dirty="0" smtClean="0"/>
              <a:t>140 mm Hg </a:t>
            </a:r>
            <a:r>
              <a:rPr lang="fa-IR" dirty="0" smtClean="0"/>
              <a:t> </a:t>
            </a:r>
          </a:p>
          <a:p>
            <a:pPr algn="r" rtl="1"/>
            <a:r>
              <a:rPr lang="fa-IR" dirty="0" smtClean="0"/>
              <a:t>فشارخون دیاستولیک کمتراز</a:t>
            </a:r>
            <a:r>
              <a:rPr lang="en-US" dirty="0" smtClean="0"/>
              <a:t> mm Hg </a:t>
            </a:r>
            <a:r>
              <a:rPr lang="fa-IR" dirty="0" smtClean="0"/>
              <a:t>90 </a:t>
            </a:r>
          </a:p>
          <a:p>
            <a:pPr algn="r" rtl="1">
              <a:buNone/>
            </a:pPr>
            <a:r>
              <a:rPr lang="fa-IR" dirty="0" smtClean="0"/>
              <a:t>درافراد جوان تر</a:t>
            </a:r>
            <a:r>
              <a:rPr lang="fa-IR" sz="2800" dirty="0" smtClean="0"/>
              <a:t> ،افرادی که دفع پروتئین ازکلیه ها دارند وافراد مبتلا به بیماری های قلبی وعروقی فشارخون بایدکمترباشد.</a:t>
            </a:r>
            <a:endParaRPr lang="en-US" dirty="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descr="C:\Users\user\Pictures\3qqqqqqqqqq.jpg"/>
          <p:cNvPicPr>
            <a:picLocks noGrp="1" noChangeAspect="1" noChangeArrowheads="1"/>
          </p:cNvPicPr>
          <p:nvPr>
            <p:ph sz="quarter" idx="1"/>
          </p:nvPr>
        </p:nvPicPr>
        <p:blipFill>
          <a:blip r:embed="rId2" cstate="print"/>
          <a:stretch>
            <a:fillRect/>
          </a:stretch>
        </p:blipFill>
        <p:spPr bwMode="auto">
          <a:xfrm>
            <a:off x="2648744" y="1920875"/>
            <a:ext cx="3810000" cy="2514600"/>
          </a:xfrm>
          <a:prstGeom prst="rect">
            <a:avLst/>
          </a:prstGeom>
          <a:noFill/>
        </p:spPr>
      </p:pic>
    </p:spTree>
  </p:cSld>
  <p:clrMapOvr>
    <a:masterClrMapping/>
  </p:clrMapOvr>
  <p:transition>
    <p:randomBa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r" rtl="1"/>
            <a:r>
              <a:rPr lang="fa-IR" sz="6000" dirty="0" smtClean="0"/>
              <a:t>مصرف آسپرین</a:t>
            </a:r>
            <a:endParaRPr lang="en-US" sz="6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301752" y="822960"/>
            <a:ext cx="8534400" cy="2339340"/>
          </a:xfrm>
        </p:spPr>
        <p:txBody>
          <a:bodyPr>
            <a:normAutofit/>
          </a:bodyPr>
          <a:lstStyle/>
          <a:p>
            <a:r>
              <a:rPr lang="fa-IR" dirty="0" smtClean="0"/>
              <a:t>اکثرمبتلایان به دیابت که بیشتر از 50 سال سن دارند وبه جز دیابت فاکتورخطر دیگری برای بیماریهای قلبی وعروقی دارند ودر صورتی که منع مصرف نداشته باشند باید روزانه یک قرص آسپرین مصرف کنند.  </a:t>
            </a:r>
            <a:endParaRPr lang="en-US" dirty="0"/>
          </a:p>
        </p:txBody>
      </p:sp>
      <p:pic>
        <p:nvPicPr>
          <p:cNvPr id="3074" name="Picture 2"/>
          <p:cNvPicPr>
            <a:picLocks noGrp="1" noChangeAspect="1" noChangeArrowheads="1"/>
          </p:cNvPicPr>
          <p:nvPr>
            <p:ph sz="quarter" idx="1"/>
          </p:nvPr>
        </p:nvPicPr>
        <p:blipFill>
          <a:blip r:embed="rId2" cstate="print"/>
          <a:srcRect/>
          <a:stretch>
            <a:fillRect/>
          </a:stretch>
        </p:blipFill>
        <p:spPr bwMode="auto">
          <a:xfrm>
            <a:off x="457200" y="3467100"/>
            <a:ext cx="1981200" cy="1689099"/>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descr="C:\Users\user\Pictures\سلامت.jpg"/>
          <p:cNvPicPr>
            <a:picLocks noGrp="1" noChangeAspect="1" noChangeArrowheads="1"/>
          </p:cNvPicPr>
          <p:nvPr>
            <p:ph sz="quarter" idx="1"/>
          </p:nvPr>
        </p:nvPicPr>
        <p:blipFill>
          <a:blip r:embed="rId2" cstate="print"/>
          <a:stretch>
            <a:fillRect/>
          </a:stretch>
        </p:blipFill>
        <p:spPr bwMode="auto">
          <a:xfrm>
            <a:off x="1921836" y="1273175"/>
            <a:ext cx="5263816" cy="3810000"/>
          </a:xfrm>
          <a:prstGeom prst="rect">
            <a:avLst/>
          </a:prstGeom>
          <a:noFill/>
        </p:spPr>
      </p:pic>
    </p:spTree>
  </p:cSld>
  <p:clrMapOvr>
    <a:masterClrMapping/>
  </p:clrMapOvr>
  <p:transition>
    <p:pull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r" rtl="1"/>
            <a:r>
              <a:rPr lang="fa-IR" sz="4000" dirty="0" smtClean="0"/>
              <a:t>ورزش باشدت متوسط و منظم ، ۳۰ تا ۴۵ دقیقه ورزش هوازی ۳ تا ۵ روز درهفته</a:t>
            </a:r>
          </a:p>
          <a:p>
            <a:endParaRPr lang="en-US" dirty="0"/>
          </a:p>
        </p:txBody>
      </p:sp>
      <p:pic>
        <p:nvPicPr>
          <p:cNvPr id="4" name="Picture 2" descr="C:\Users\user\Pictures\3qqqqqqqqq.jpg"/>
          <p:cNvPicPr>
            <a:picLocks noChangeAspect="1" noChangeArrowheads="1"/>
          </p:cNvPicPr>
          <p:nvPr/>
        </p:nvPicPr>
        <p:blipFill>
          <a:blip r:embed="rId2" cstate="print"/>
          <a:stretch>
            <a:fillRect/>
          </a:stretch>
        </p:blipFill>
        <p:spPr bwMode="auto">
          <a:xfrm>
            <a:off x="914400" y="2552700"/>
            <a:ext cx="1771650" cy="2581275"/>
          </a:xfrm>
          <a:prstGeom prst="rect">
            <a:avLst/>
          </a:prstGeom>
          <a:noFill/>
        </p:spPr>
      </p:pic>
    </p:spTree>
  </p:cSld>
  <p:clrMapOvr>
    <a:masterClrMapping/>
  </p:clrMapOvr>
  <p:transition>
    <p:strips/>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pPr algn="r" rtl="1"/>
            <a:r>
              <a:rPr lang="fa-IR" sz="5400" dirty="0" smtClean="0"/>
              <a:t>قطع کامل سیگار</a:t>
            </a:r>
          </a:p>
          <a:p>
            <a:pPr algn="r" rtl="1"/>
            <a:endParaRPr lang="en-US" dirty="0"/>
          </a:p>
        </p:txBody>
      </p:sp>
      <p:pic>
        <p:nvPicPr>
          <p:cNvPr id="3074" name="Picture 2" descr="C:\Users\user\Pictures\سی.jpg"/>
          <p:cNvPicPr>
            <a:picLocks noChangeAspect="1" noChangeArrowheads="1"/>
          </p:cNvPicPr>
          <p:nvPr/>
        </p:nvPicPr>
        <p:blipFill>
          <a:blip r:embed="rId2" cstate="print"/>
          <a:srcRect/>
          <a:stretch>
            <a:fillRect/>
          </a:stretch>
        </p:blipFill>
        <p:spPr bwMode="auto">
          <a:xfrm>
            <a:off x="990600" y="2324100"/>
            <a:ext cx="5334000" cy="2555875"/>
          </a:xfrm>
          <a:prstGeom prst="rect">
            <a:avLst/>
          </a:prstGeom>
          <a:noFill/>
        </p:spPr>
      </p:pic>
    </p:spTree>
  </p:cSld>
  <p:clrMapOvr>
    <a:masterClrMapping/>
  </p:clrMapOvr>
  <p:transition>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dirty="0" smtClean="0"/>
              <a:t>عوارض قلبی و عروقی دیابت، شامل موارد زیر است:</a:t>
            </a:r>
          </a:p>
        </p:txBody>
      </p:sp>
      <p:pic>
        <p:nvPicPr>
          <p:cNvPr id="9218" name="Picture 2" descr="C:\Users\user\Pictures\3qqqqqq.jpg"/>
          <p:cNvPicPr>
            <a:picLocks noGrp="1" noChangeAspect="1" noChangeArrowheads="1"/>
          </p:cNvPicPr>
          <p:nvPr>
            <p:ph sz="quarter" idx="1"/>
          </p:nvPr>
        </p:nvPicPr>
        <p:blipFill>
          <a:blip r:embed="rId2" cstate="print"/>
          <a:stretch>
            <a:fillRect/>
          </a:stretch>
        </p:blipFill>
        <p:spPr bwMode="auto">
          <a:xfrm>
            <a:off x="2008087" y="1273175"/>
            <a:ext cx="5091314" cy="3810000"/>
          </a:xfrm>
          <a:prstGeom prst="rect">
            <a:avLst/>
          </a:prstGeom>
          <a:noFill/>
        </p:spPr>
      </p:pic>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r" rtl="1"/>
            <a:r>
              <a:rPr lang="fa-IR" sz="5400" dirty="0" smtClean="0"/>
              <a:t>درمان اختلالات چربی</a:t>
            </a:r>
            <a:endParaRPr lang="en-US" sz="5400" dirty="0"/>
          </a:p>
        </p:txBody>
      </p:sp>
      <p:pic>
        <p:nvPicPr>
          <p:cNvPr id="4098" name="Picture 2" descr="C:\Users\user\Pictures\lipids.jpg"/>
          <p:cNvPicPr>
            <a:picLocks noChangeAspect="1" noChangeArrowheads="1"/>
          </p:cNvPicPr>
          <p:nvPr/>
        </p:nvPicPr>
        <p:blipFill>
          <a:blip r:embed="rId2" cstate="print"/>
          <a:srcRect/>
          <a:stretch>
            <a:fillRect/>
          </a:stretch>
        </p:blipFill>
        <p:spPr bwMode="auto">
          <a:xfrm>
            <a:off x="1828800" y="2552700"/>
            <a:ext cx="2857500" cy="1587500"/>
          </a:xfrm>
          <a:prstGeom prst="rect">
            <a:avLst/>
          </a:prstGeom>
          <a:noFill/>
        </p:spPr>
      </p:pic>
    </p:spTree>
  </p:cSld>
  <p:clrMapOvr>
    <a:masterClrMapping/>
  </p:clrMapOvr>
  <p:transition>
    <p:cover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4800" y="1409700"/>
            <a:ext cx="8503920" cy="3810000"/>
          </a:xfrm>
        </p:spPr>
        <p:txBody>
          <a:bodyPr/>
          <a:lstStyle/>
          <a:p>
            <a:pPr algn="r" rtl="1"/>
            <a:r>
              <a:rPr lang="fa-IR" dirty="0" smtClean="0"/>
              <a:t>کنترل کلسترول بد </a:t>
            </a:r>
            <a:r>
              <a:rPr lang="en-US" dirty="0" smtClean="0"/>
              <a:t>LDL</a:t>
            </a:r>
            <a:endParaRPr lang="fa-IR" dirty="0" smtClean="0"/>
          </a:p>
          <a:p>
            <a:pPr algn="r" rtl="1"/>
            <a:r>
              <a:rPr lang="fa-IR" dirty="0" smtClean="0"/>
              <a:t>افزایش کلسترول خوب </a:t>
            </a:r>
            <a:r>
              <a:rPr lang="en-US" dirty="0" smtClean="0"/>
              <a:t>HDL</a:t>
            </a:r>
            <a:endParaRPr lang="fa-IR" dirty="0" smtClean="0"/>
          </a:p>
          <a:p>
            <a:pPr algn="r" rtl="1"/>
            <a:r>
              <a:rPr lang="fa-IR" dirty="0" smtClean="0"/>
              <a:t>کنترل تری­گلیسیرید </a:t>
            </a:r>
            <a:r>
              <a:rPr lang="en-US" dirty="0" smtClean="0"/>
              <a:t>TG</a:t>
            </a:r>
            <a:endParaRPr lang="en-US" dirty="0"/>
          </a:p>
        </p:txBody>
      </p:sp>
    </p:spTree>
  </p:cSld>
  <p:clrMapOvr>
    <a:masterClrMapping/>
  </p:clrMapOvr>
  <p:transition>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C:\Users\user\Pictures\3qqqqq.jpg"/>
          <p:cNvPicPr>
            <a:picLocks noGrp="1" noChangeAspect="1" noChangeArrowheads="1"/>
          </p:cNvPicPr>
          <p:nvPr>
            <p:ph sz="quarter" idx="1"/>
          </p:nvPr>
        </p:nvPicPr>
        <p:blipFill>
          <a:blip r:embed="rId2" cstate="print"/>
          <a:srcRect/>
          <a:stretch>
            <a:fillRect/>
          </a:stretch>
        </p:blipFill>
        <p:spPr bwMode="auto">
          <a:xfrm>
            <a:off x="1905000" y="698500"/>
            <a:ext cx="5715000" cy="4381500"/>
          </a:xfrm>
          <a:prstGeom prst="rect">
            <a:avLst/>
          </a:prstGeom>
          <a:noFill/>
        </p:spPr>
      </p:pic>
    </p:spTree>
  </p:cSld>
  <p:clrMapOvr>
    <a:masterClrMapping/>
  </p:clrMapOvr>
  <p:transition>
    <p:checke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r" rtl="1"/>
            <a:r>
              <a:rPr lang="fa-IR" dirty="0" smtClean="0"/>
              <a:t>بیماری عروق کرونر (رگ­های کرونر، خون­رسانی به خود قلب را در تمامی سطوح به عهده دارند). </a:t>
            </a:r>
          </a:p>
          <a:p>
            <a:pPr algn="r" rtl="1"/>
            <a:r>
              <a:rPr lang="fa-IR" dirty="0" smtClean="0"/>
              <a:t>رسوب چربی در امتداد لایه داخلی عروق کرونری، یکی از دلایل اصلی گرفتگی این رگ­هاست.</a:t>
            </a:r>
          </a:p>
          <a:p>
            <a:pPr algn="r" rtl="1"/>
            <a:endParaRPr lang="en-US" dirty="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user\Pictures\ی.png"/>
          <p:cNvPicPr>
            <a:picLocks noGrp="1" noChangeAspect="1" noChangeArrowheads="1"/>
          </p:cNvPicPr>
          <p:nvPr>
            <p:ph sz="quarter" idx="1"/>
          </p:nvPr>
        </p:nvPicPr>
        <p:blipFill>
          <a:blip r:embed="rId2" cstate="print"/>
          <a:srcRect/>
          <a:stretch>
            <a:fillRect/>
          </a:stretch>
        </p:blipFill>
        <p:spPr bwMode="auto">
          <a:xfrm>
            <a:off x="1524000" y="1714501"/>
            <a:ext cx="5715000" cy="2714625"/>
          </a:xfrm>
          <a:prstGeom prst="rect">
            <a:avLst/>
          </a:prstGeom>
          <a:noFill/>
        </p:spPr>
      </p:pic>
    </p:spTree>
  </p:cSld>
  <p:clrMapOvr>
    <a:masterClrMapping/>
  </p:clrMapOvr>
  <p:transition>
    <p:whee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descr="C:\Users\user\Pictures\3qqqqqqq.jpg"/>
          <p:cNvPicPr>
            <a:picLocks noGrp="1" noChangeAspect="1" noChangeArrowheads="1"/>
          </p:cNvPicPr>
          <p:nvPr>
            <p:ph sz="quarter" idx="1"/>
          </p:nvPr>
        </p:nvPicPr>
        <p:blipFill>
          <a:blip r:embed="rId2" cstate="print"/>
          <a:stretch>
            <a:fillRect/>
          </a:stretch>
        </p:blipFill>
        <p:spPr bwMode="auto">
          <a:xfrm>
            <a:off x="2013744" y="1273175"/>
            <a:ext cx="5080000" cy="381000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pPr algn="r" rtl="1"/>
            <a:r>
              <a:rPr lang="fa-IR" dirty="0" smtClean="0"/>
              <a:t>دیابت احتمال ابتلا به بیماری عروق  کرونر را ۲ تا ۴ برابر افزایش می‌دهد. (این احتمال در زنان دیابتی، بیشتر از مردان دیابتی است.)</a:t>
            </a:r>
          </a:p>
        </p:txBody>
      </p:sp>
      <p:pic>
        <p:nvPicPr>
          <p:cNvPr id="4" name="Picture 2" descr="C:\Users\user\Pictures\3qqqqqqqq.jpg"/>
          <p:cNvPicPr>
            <a:picLocks noGrp="1" noChangeAspect="1" noChangeArrowheads="1"/>
          </p:cNvPicPr>
          <p:nvPr>
            <p:ph idx="4294967295"/>
          </p:nvPr>
        </p:nvPicPr>
        <p:blipFill>
          <a:blip r:embed="rId2" cstate="print"/>
          <a:srcRect/>
          <a:stretch>
            <a:fillRect/>
          </a:stretch>
        </p:blipFill>
        <p:spPr bwMode="auto">
          <a:xfrm>
            <a:off x="609600" y="3009900"/>
            <a:ext cx="3895725" cy="203200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pPr algn="r" rtl="1"/>
            <a:r>
              <a:rPr lang="fa-IR" dirty="0" smtClean="0"/>
              <a:t>زنان قبل از یائسگی در مقابل بیماری قلبی و عروقی حفاظت شده‌اند؛ ولی دیابت این اثر را از بین می‌برد.</a:t>
            </a:r>
          </a:p>
          <a:p>
            <a:pPr algn="r" rtl="1"/>
            <a:r>
              <a:rPr lang="fa-IR" dirty="0" smtClean="0"/>
              <a:t>بالا بودن قند خون به میزان کم هم، احتمال ابتلا به بیماری قلبی و عروقی را افزایش می‌دهد.</a:t>
            </a:r>
            <a:br>
              <a:rPr lang="fa-IR" dirty="0" smtClean="0"/>
            </a:br>
            <a:endParaRPr lang="fa-IR" dirty="0" smtClean="0"/>
          </a:p>
          <a:p>
            <a:endParaRPr lang="en-US" dirty="0"/>
          </a:p>
        </p:txBody>
      </p:sp>
      <p:pic>
        <p:nvPicPr>
          <p:cNvPr id="4" name="Picture 2" descr="C:\Users\user\Pictures\3qqq.jpg"/>
          <p:cNvPicPr>
            <a:picLocks noGrp="1" noChangeAspect="1" noChangeArrowheads="1"/>
          </p:cNvPicPr>
          <p:nvPr>
            <p:ph idx="4294967295"/>
          </p:nvPr>
        </p:nvPicPr>
        <p:blipFill>
          <a:blip r:embed="rId2" cstate="print"/>
          <a:srcRect/>
          <a:stretch>
            <a:fillRect/>
          </a:stretch>
        </p:blipFill>
        <p:spPr bwMode="auto">
          <a:xfrm>
            <a:off x="990600" y="3314700"/>
            <a:ext cx="3228975" cy="1897063"/>
          </a:xfrm>
          <a:prstGeom prst="rect">
            <a:avLst/>
          </a:prstGeom>
          <a:noFill/>
        </p:spPr>
      </p:pic>
    </p:spTree>
  </p:cSld>
  <p:clrMapOvr>
    <a:masterClrMapping/>
  </p:clrMapOvr>
  <p:transition>
    <p:zo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Civ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Civ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TotalTime>
  <Words>380</Words>
  <Application>Microsoft Office PowerPoint</Application>
  <PresentationFormat>On-screen Show (16:10)</PresentationFormat>
  <Paragraphs>32</Paragraphs>
  <Slides>31</Slides>
  <Notes>2</Notes>
  <HiddenSlides>0</HiddenSlides>
  <MMClips>0</MMClip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Origin</vt:lpstr>
      <vt:lpstr>Civic</vt:lpstr>
      <vt:lpstr>1_Civic</vt:lpstr>
      <vt:lpstr>عوارض قلبی و عروقی دیابت</vt:lpstr>
      <vt:lpstr>Slide 2</vt:lpstr>
      <vt:lpstr>عوارض قلبی و عروقی دیابت، شامل موارد زیر است:</vt:lpstr>
      <vt:lpstr>Slide 4</vt:lpstr>
      <vt:lpstr>Slide 5</vt:lpstr>
      <vt:lpstr>Slide 6</vt:lpstr>
      <vt:lpstr>Slide 7</vt:lpstr>
      <vt:lpstr>Slide 8</vt:lpstr>
      <vt:lpstr>Slide 9</vt:lpstr>
      <vt:lpstr>دیابت احتمال سکته‌های حاد قلبی را افزایش می‌دهد، خصوصاً در زنان دیابتی.</vt:lpstr>
      <vt:lpstr>Slide 11</vt:lpstr>
      <vt:lpstr>Slide 12</vt:lpstr>
      <vt:lpstr>Slide 13</vt:lpstr>
      <vt:lpstr>Slide 14</vt:lpstr>
      <vt:lpstr>Slide 15</vt:lpstr>
      <vt:lpstr>Slide 16</vt:lpstr>
      <vt:lpstr>Slide 17</vt:lpstr>
      <vt:lpstr>پیشگیری ودرمان</vt:lpstr>
      <vt:lpstr>Slide 19</vt:lpstr>
      <vt:lpstr>Slide 20</vt:lpstr>
      <vt:lpstr>Slide 21</vt:lpstr>
      <vt:lpstr>Slide 22</vt:lpstr>
      <vt:lpstr>Slide 23</vt:lpstr>
      <vt:lpstr>Slide 24</vt:lpstr>
      <vt:lpstr>Slide 25</vt:lpstr>
      <vt:lpstr>اکثرمبتلایان به دیابت که بیشتر از 50 سال سن دارند وبه جز دیابت فاکتورخطر دیگری برای بیماریهای قلبی وعروقی دارند ودر صورتی که منع مصرف نداشته باشند باید روزانه یک قرص آسپرین مصرف کنند.  </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42</cp:revision>
  <dcterms:created xsi:type="dcterms:W3CDTF">2016-10-26T19:05:38Z</dcterms:created>
  <dcterms:modified xsi:type="dcterms:W3CDTF">2016-11-13T19:23:51Z</dcterms:modified>
</cp:coreProperties>
</file>